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6" r:id="rId9"/>
    <p:sldId id="263" r:id="rId10"/>
    <p:sldId id="264" r:id="rId11"/>
    <p:sldId id="265"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pn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4/15/2023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4/15/2023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4/15/2023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95ED0-685F-C980-A5AD-B05E45BDED38}"/>
              </a:ext>
            </a:extLst>
          </p:cNvPr>
          <p:cNvSpPr>
            <a:spLocks noGrp="1"/>
          </p:cNvSpPr>
          <p:nvPr>
            <p:ph type="ctrTitle"/>
          </p:nvPr>
        </p:nvSpPr>
        <p:spPr>
          <a:xfrm>
            <a:off x="430307" y="802299"/>
            <a:ext cx="10624546" cy="1555420"/>
          </a:xfrm>
        </p:spPr>
        <p:txBody>
          <a:bodyPr>
            <a:normAutofit fontScale="90000"/>
          </a:bodyPr>
          <a:lstStyle/>
          <a:p>
            <a:r>
              <a:rPr lang="en-IN" dirty="0"/>
              <a:t>Cloud based online buss pass system</a:t>
            </a:r>
          </a:p>
        </p:txBody>
      </p:sp>
      <p:sp>
        <p:nvSpPr>
          <p:cNvPr id="3" name="Subtitle 2">
            <a:extLst>
              <a:ext uri="{FF2B5EF4-FFF2-40B4-BE49-F238E27FC236}">
                <a16:creationId xmlns:a16="http://schemas.microsoft.com/office/drawing/2014/main" id="{7E6FF4CC-DDA3-A271-880F-E3BB801AF887}"/>
              </a:ext>
            </a:extLst>
          </p:cNvPr>
          <p:cNvSpPr>
            <a:spLocks noGrp="1"/>
          </p:cNvSpPr>
          <p:nvPr>
            <p:ph type="subTitle" idx="1"/>
          </p:nvPr>
        </p:nvSpPr>
        <p:spPr/>
        <p:txBody>
          <a:bodyPr/>
          <a:lstStyle/>
          <a:p>
            <a:r>
              <a:rPr lang="en-IN" dirty="0"/>
              <a:t>Prepared By :</a:t>
            </a:r>
          </a:p>
          <a:p>
            <a:r>
              <a:rPr lang="en-IN" dirty="0"/>
              <a:t>                 2000031608 – </a:t>
            </a:r>
            <a:r>
              <a:rPr lang="en-IN" dirty="0" err="1"/>
              <a:t>sai</a:t>
            </a:r>
            <a:r>
              <a:rPr lang="en-IN" dirty="0"/>
              <a:t> </a:t>
            </a:r>
            <a:r>
              <a:rPr lang="en-IN" dirty="0" err="1"/>
              <a:t>kumar</a:t>
            </a:r>
            <a:r>
              <a:rPr lang="en-IN" dirty="0"/>
              <a:t> </a:t>
            </a:r>
          </a:p>
        </p:txBody>
      </p:sp>
    </p:spTree>
    <p:extLst>
      <p:ext uri="{BB962C8B-B14F-4D97-AF65-F5344CB8AC3E}">
        <p14:creationId xmlns:p14="http://schemas.microsoft.com/office/powerpoint/2010/main" val="5107366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0547F-81C3-ED6C-275E-D07DA3AE6E1F}"/>
              </a:ext>
            </a:extLst>
          </p:cNvPr>
          <p:cNvSpPr>
            <a:spLocks noGrp="1"/>
          </p:cNvSpPr>
          <p:nvPr>
            <p:ph type="title"/>
          </p:nvPr>
        </p:nvSpPr>
        <p:spPr/>
        <p:txBody>
          <a:bodyPr/>
          <a:lstStyle/>
          <a:p>
            <a:r>
              <a:rPr lang="en-IN" dirty="0"/>
              <a:t>Managing the pass</a:t>
            </a:r>
          </a:p>
        </p:txBody>
      </p:sp>
      <p:pic>
        <p:nvPicPr>
          <p:cNvPr id="4" name="Content Placeholder 3">
            <a:extLst>
              <a:ext uri="{FF2B5EF4-FFF2-40B4-BE49-F238E27FC236}">
                <a16:creationId xmlns:a16="http://schemas.microsoft.com/office/drawing/2014/main" id="{00DE5752-CB24-A1BC-542A-C9450A6A62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1579" y="2064252"/>
            <a:ext cx="8462442" cy="4760124"/>
          </a:xfrm>
          <a:prstGeom prst="rect">
            <a:avLst/>
          </a:prstGeom>
        </p:spPr>
      </p:pic>
    </p:spTree>
    <p:extLst>
      <p:ext uri="{BB962C8B-B14F-4D97-AF65-F5344CB8AC3E}">
        <p14:creationId xmlns:p14="http://schemas.microsoft.com/office/powerpoint/2010/main" val="2235579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0AAEE-B250-9B6A-264B-5B82657BBFC9}"/>
              </a:ext>
            </a:extLst>
          </p:cNvPr>
          <p:cNvSpPr>
            <a:spLocks noGrp="1"/>
          </p:cNvSpPr>
          <p:nvPr>
            <p:ph type="title"/>
          </p:nvPr>
        </p:nvSpPr>
        <p:spPr/>
        <p:txBody>
          <a:bodyPr/>
          <a:lstStyle/>
          <a:p>
            <a:r>
              <a:rPr lang="en-IN" dirty="0"/>
              <a:t>Creating instances on </a:t>
            </a:r>
            <a:r>
              <a:rPr lang="en-IN" dirty="0" err="1"/>
              <a:t>aWS</a:t>
            </a:r>
            <a:endParaRPr lang="en-IN" dirty="0"/>
          </a:p>
        </p:txBody>
      </p:sp>
      <p:pic>
        <p:nvPicPr>
          <p:cNvPr id="4" name="Content Placeholder 3">
            <a:extLst>
              <a:ext uri="{FF2B5EF4-FFF2-40B4-BE49-F238E27FC236}">
                <a16:creationId xmlns:a16="http://schemas.microsoft.com/office/drawing/2014/main" id="{635E0B8F-2904-1D1E-A397-9B8ACF5E9C41}"/>
              </a:ext>
            </a:extLst>
          </p:cNvPr>
          <p:cNvPicPr>
            <a:picLocks noGrp="1" noChangeAspect="1"/>
          </p:cNvPicPr>
          <p:nvPr>
            <p:ph idx="1"/>
          </p:nvPr>
        </p:nvPicPr>
        <p:blipFill rotWithShape="1">
          <a:blip r:embed="rId2"/>
          <a:srcRect t="16500" b="4084"/>
          <a:stretch/>
        </p:blipFill>
        <p:spPr>
          <a:xfrm>
            <a:off x="1098652" y="1973178"/>
            <a:ext cx="10536547" cy="4700338"/>
          </a:xfrm>
          <a:prstGeom prst="rect">
            <a:avLst/>
          </a:prstGeom>
        </p:spPr>
      </p:pic>
    </p:spTree>
    <p:extLst>
      <p:ext uri="{BB962C8B-B14F-4D97-AF65-F5344CB8AC3E}">
        <p14:creationId xmlns:p14="http://schemas.microsoft.com/office/powerpoint/2010/main" val="3634351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9988E-074E-7E72-CFA1-EBB4134E3CBB}"/>
              </a:ext>
            </a:extLst>
          </p:cNvPr>
          <p:cNvSpPr>
            <a:spLocks noGrp="1"/>
          </p:cNvSpPr>
          <p:nvPr>
            <p:ph type="title"/>
          </p:nvPr>
        </p:nvSpPr>
        <p:spPr/>
        <p:txBody>
          <a:bodyPr/>
          <a:lstStyle/>
          <a:p>
            <a:r>
              <a:rPr lang="en-IN" b="1" dirty="0">
                <a:solidFill>
                  <a:schemeClr val="accent2">
                    <a:lumMod val="75000"/>
                  </a:schemeClr>
                </a:solidFill>
                <a:latin typeface="Times New Roman" panose="02020603050405020304" pitchFamily="18" charset="0"/>
                <a:cs typeface="Times New Roman" panose="02020603050405020304" pitchFamily="18" charset="0"/>
              </a:rPr>
              <a:t>CONCLUSION</a:t>
            </a:r>
            <a:endParaRPr lang="en-IN" dirty="0"/>
          </a:p>
        </p:txBody>
      </p:sp>
      <p:sp>
        <p:nvSpPr>
          <p:cNvPr id="3" name="Content Placeholder 2">
            <a:extLst>
              <a:ext uri="{FF2B5EF4-FFF2-40B4-BE49-F238E27FC236}">
                <a16:creationId xmlns:a16="http://schemas.microsoft.com/office/drawing/2014/main" id="{16D1CE3A-95EC-01C6-586B-1CD4797D1F00}"/>
              </a:ext>
            </a:extLst>
          </p:cNvPr>
          <p:cNvSpPr>
            <a:spLocks noGrp="1"/>
          </p:cNvSpPr>
          <p:nvPr>
            <p:ph idx="1"/>
          </p:nvPr>
        </p:nvSpPr>
        <p:spPr>
          <a:xfrm>
            <a:off x="824753" y="1990166"/>
            <a:ext cx="10230101" cy="3476180"/>
          </a:xfrm>
        </p:spPr>
        <p:txBody>
          <a:bodyPr>
            <a:normAutofit fontScale="92500"/>
          </a:bodyPr>
          <a:lstStyle/>
          <a:p>
            <a:pPr marL="0" indent="0" algn="just">
              <a:buNone/>
            </a:pPr>
            <a:r>
              <a:rPr lang="en-IN" sz="2000" dirty="0">
                <a:latin typeface="Times New Roman" panose="02020603050405020304" pitchFamily="18" charset="0"/>
                <a:cs typeface="Times New Roman" panose="02020603050405020304" pitchFamily="18" charset="0"/>
              </a:rPr>
              <a:t>Bus pass Registration and Renewal System Project is a real time project which is useful for the people who are facing problems with the current manual work of bus pass Registration and renewal. It also increases the validity period, frequently Warns to the student before completion of his validity period by website. His / Her Renewal or Registration can be done using a voucher or even by a credit card. </a:t>
            </a:r>
          </a:p>
          <a:p>
            <a:pPr marL="0" indent="0" algn="just">
              <a:buNone/>
            </a:pPr>
            <a:r>
              <a:rPr lang="en-IN" sz="2000" dirty="0">
                <a:latin typeface="Times New Roman" panose="02020603050405020304" pitchFamily="18" charset="0"/>
                <a:cs typeface="Times New Roman" panose="02020603050405020304" pitchFamily="18" charset="0"/>
              </a:rPr>
              <a:t>This online bus pass registration application will help students save their time and renewal bus passes without standing in a line for hours near counters. Initially people need to register with the application by submitting details of photo, address proof, and required details and submit through online. They will verify your details and if they are satisfied they will approve bus pass. You can even renewal using credit card or other wire transfer methods.</a:t>
            </a:r>
          </a:p>
          <a:p>
            <a:endParaRPr lang="en-IN" dirty="0"/>
          </a:p>
        </p:txBody>
      </p:sp>
    </p:spTree>
    <p:extLst>
      <p:ext uri="{BB962C8B-B14F-4D97-AF65-F5344CB8AC3E}">
        <p14:creationId xmlns:p14="http://schemas.microsoft.com/office/powerpoint/2010/main" val="39822044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F5874-155B-6270-DF89-B340CA0592F5}"/>
              </a:ext>
            </a:extLst>
          </p:cNvPr>
          <p:cNvSpPr>
            <a:spLocks noGrp="1"/>
          </p:cNvSpPr>
          <p:nvPr>
            <p:ph type="title"/>
          </p:nvPr>
        </p:nvSpPr>
        <p:spPr>
          <a:xfrm>
            <a:off x="2982182" y="3180536"/>
            <a:ext cx="9605635" cy="1059305"/>
          </a:xfrm>
        </p:spPr>
        <p:txBody>
          <a:bodyPr/>
          <a:lstStyle/>
          <a:p>
            <a:r>
              <a:rPr lang="en-IN" dirty="0"/>
              <a:t>Thank you</a:t>
            </a:r>
          </a:p>
        </p:txBody>
      </p:sp>
      <p:pic>
        <p:nvPicPr>
          <p:cNvPr id="6" name="Picture 5">
            <a:extLst>
              <a:ext uri="{FF2B5EF4-FFF2-40B4-BE49-F238E27FC236}">
                <a16:creationId xmlns:a16="http://schemas.microsoft.com/office/drawing/2014/main" id="{5809B947-95A3-D373-9576-19042472A5C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11720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08FE9C-03E4-4FF9-9D10-54539F8C4FA0}"/>
              </a:ext>
            </a:extLst>
          </p:cNvPr>
          <p:cNvSpPr>
            <a:spLocks noGrp="1"/>
          </p:cNvSpPr>
          <p:nvPr>
            <p:ph idx="1"/>
          </p:nvPr>
        </p:nvSpPr>
        <p:spPr>
          <a:xfrm>
            <a:off x="1182637" y="197223"/>
            <a:ext cx="10345973" cy="5809130"/>
          </a:xfrm>
        </p:spPr>
        <p:txBody>
          <a:bodyPr>
            <a:normAutofit fontScale="92500" lnSpcReduction="10000"/>
          </a:bodyPr>
          <a:lstStyle/>
          <a:p>
            <a:r>
              <a:rPr lang="en-US" b="0" i="0" dirty="0">
                <a:effectLst/>
                <a:latin typeface="-apple-system"/>
              </a:rPr>
              <a:t>We propose to build a unique and easy to use local train ticketing project for efficient robust ticketing system using cloud infrastructure. The system allows users to register and as soon as they register an account with unique id is created in the system. User may book tickets for western, central and harbor lines and fare is calculated according to station distance. The cloud server allows for handling a large number of users using efficient computing power. It allows for efficient and fast computing for ticket costs to numerous users at a time. This balance is later deducted from user’s account. User may later recharge his account through admin.</a:t>
            </a:r>
            <a:br>
              <a:rPr lang="en-US" dirty="0"/>
            </a:br>
            <a:r>
              <a:rPr lang="en-US" b="0" i="0" dirty="0">
                <a:effectLst/>
                <a:latin typeface="-apple-system"/>
              </a:rPr>
              <a:t>• Admin account: Admin has a login from where he can manage users account and can even recharge their account on users demand.</a:t>
            </a:r>
            <a:br>
              <a:rPr lang="en-US" dirty="0"/>
            </a:br>
            <a:r>
              <a:rPr lang="en-US" b="0" i="0" dirty="0">
                <a:effectLst/>
                <a:latin typeface="-apple-system"/>
              </a:rPr>
              <a:t>• Member login/register: New users may register and login to the system.</a:t>
            </a:r>
            <a:br>
              <a:rPr lang="en-US" dirty="0"/>
            </a:br>
            <a:r>
              <a:rPr lang="en-US" b="0" i="0" dirty="0">
                <a:effectLst/>
                <a:latin typeface="-apple-system"/>
              </a:rPr>
              <a:t>• Unique Id creation: Each time a new user registers, a unique id is generated for that user.</a:t>
            </a:r>
            <a:br>
              <a:rPr lang="en-US" dirty="0"/>
            </a:br>
            <a:r>
              <a:rPr lang="en-US" b="0" i="0" dirty="0">
                <a:effectLst/>
                <a:latin typeface="-apple-system"/>
              </a:rPr>
              <a:t>• Member account maintenance: Each members account and their respective balance are maintained in the system.</a:t>
            </a:r>
            <a:br>
              <a:rPr lang="en-US" dirty="0"/>
            </a:br>
            <a:r>
              <a:rPr lang="en-US" b="0" i="0" dirty="0">
                <a:effectLst/>
                <a:latin typeface="-apple-system"/>
              </a:rPr>
              <a:t>• Account balance updating: The account balance is updated each time the user wishes to recharge his account through an admin.</a:t>
            </a:r>
            <a:br>
              <a:rPr lang="en-US" dirty="0"/>
            </a:br>
            <a:r>
              <a:rPr lang="en-US" b="0" i="0" dirty="0">
                <a:effectLst/>
                <a:latin typeface="-apple-system"/>
              </a:rPr>
              <a:t>• Ticketing facility: The user can take single or return ticket and the ticket cost is calculated depending upon the distance between source and destination stations.</a:t>
            </a:r>
            <a:endParaRPr lang="en-IN" dirty="0"/>
          </a:p>
        </p:txBody>
      </p:sp>
    </p:spTree>
    <p:extLst>
      <p:ext uri="{BB962C8B-B14F-4D97-AF65-F5344CB8AC3E}">
        <p14:creationId xmlns:p14="http://schemas.microsoft.com/office/powerpoint/2010/main" val="2456784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89838E-93ED-93F1-6A1F-D324E7AF94EB}"/>
              </a:ext>
            </a:extLst>
          </p:cNvPr>
          <p:cNvSpPr>
            <a:spLocks noGrp="1"/>
          </p:cNvSpPr>
          <p:nvPr>
            <p:ph idx="1"/>
          </p:nvPr>
        </p:nvSpPr>
        <p:spPr>
          <a:xfrm>
            <a:off x="1004047" y="618566"/>
            <a:ext cx="10732125" cy="5224298"/>
          </a:xfrm>
        </p:spPr>
        <p:txBody>
          <a:bodyPr>
            <a:normAutofit fontScale="92500" lnSpcReduction="20000"/>
          </a:bodyPr>
          <a:lstStyle/>
          <a:p>
            <a:r>
              <a:rPr lang="en-US" b="0" i="0" dirty="0">
                <a:effectLst/>
                <a:latin typeface="-apple-system"/>
              </a:rPr>
              <a:t>Customer can buy the bus ticket over the Internet, 24 hours a day throughout the week, this solves the issue of bus ticket being misplaced or stolen. Users can recharge through cc or debit car.</a:t>
            </a:r>
            <a:br>
              <a:rPr lang="en-US" dirty="0"/>
            </a:br>
            <a:r>
              <a:rPr lang="en-US" b="0" i="0" dirty="0">
                <a:effectLst/>
                <a:latin typeface="-apple-system"/>
              </a:rPr>
              <a:t>The site may get overloaded due to huge number of users visiting at once. Thus this system is built up using cloud infrastructure for improved performance.</a:t>
            </a:r>
            <a:br>
              <a:rPr lang="en-US" dirty="0"/>
            </a:br>
            <a:r>
              <a:rPr lang="en-US" b="0" i="0" dirty="0">
                <a:effectLst/>
                <a:latin typeface="-apple-system"/>
              </a:rPr>
              <a:t>In addition, the online system lets the customers check the availability of the bus ticket before they buy bus ticket. Furthermore, customers no need to pay cash to buy bus ticket because they can pay the bus ticket by using Credit Card (e.g. Master Card, Visa Card).</a:t>
            </a:r>
            <a:br>
              <a:rPr lang="en-US" dirty="0"/>
            </a:br>
            <a:r>
              <a:rPr lang="en-US" b="0" i="0" dirty="0">
                <a:effectLst/>
                <a:latin typeface="-apple-system"/>
              </a:rPr>
              <a:t>Hence, there is a need of reformation of the system with more advantages and flexibility. The Bus Scheduling and Booking System eliminate most of the limitations of the existing software.</a:t>
            </a:r>
            <a:br>
              <a:rPr lang="en-US" dirty="0"/>
            </a:br>
            <a:r>
              <a:rPr lang="en-US" b="0" i="0" dirty="0">
                <a:effectLst/>
                <a:latin typeface="-apple-system"/>
              </a:rPr>
              <a:t>Bus pass web system to put it simply, means system can provide pass identification using BAR code, Pass renewal, cancellation, updating, Student discount etc.</a:t>
            </a:r>
            <a:br>
              <a:rPr lang="en-US" dirty="0"/>
            </a:br>
            <a:r>
              <a:rPr lang="en-US" b="0" i="0" dirty="0">
                <a:effectLst/>
                <a:latin typeface="-apple-system"/>
              </a:rPr>
              <a:t>• Using this website we can check all details related Bus pass and instruction like how to renew pass how to update it, and also provide details of student discount.</a:t>
            </a:r>
            <a:br>
              <a:rPr lang="en-US" dirty="0"/>
            </a:br>
            <a:r>
              <a:rPr lang="en-US" b="0" i="0" dirty="0">
                <a:effectLst/>
                <a:latin typeface="-apple-system"/>
              </a:rPr>
              <a:t>• This website keeps all information of all Bus passes.</a:t>
            </a:r>
            <a:br>
              <a:rPr lang="en-US" dirty="0"/>
            </a:br>
            <a:r>
              <a:rPr lang="en-US" b="0" i="0" dirty="0">
                <a:effectLst/>
                <a:latin typeface="-apple-system"/>
              </a:rPr>
              <a:t>• Passengers first need to verify themselves the system using various through registration. Once verified the system allows them to book passes for any route online.</a:t>
            </a:r>
            <a:br>
              <a:rPr lang="en-US" dirty="0"/>
            </a:br>
            <a:r>
              <a:rPr lang="en-US" b="0" i="0" dirty="0">
                <a:effectLst/>
                <a:latin typeface="-apple-system"/>
              </a:rPr>
              <a:t>• Users can recharge through cc debit cards.</a:t>
            </a:r>
            <a:endParaRPr lang="en-IN" dirty="0"/>
          </a:p>
        </p:txBody>
      </p:sp>
    </p:spTree>
    <p:extLst>
      <p:ext uri="{BB962C8B-B14F-4D97-AF65-F5344CB8AC3E}">
        <p14:creationId xmlns:p14="http://schemas.microsoft.com/office/powerpoint/2010/main" val="281491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DD933-0EAB-C266-209A-9A012DFBE581}"/>
              </a:ext>
            </a:extLst>
          </p:cNvPr>
          <p:cNvSpPr>
            <a:spLocks noGrp="1"/>
          </p:cNvSpPr>
          <p:nvPr>
            <p:ph type="title"/>
          </p:nvPr>
        </p:nvSpPr>
        <p:spPr>
          <a:xfrm>
            <a:off x="590967" y="159060"/>
            <a:ext cx="9603275" cy="1049235"/>
          </a:xfrm>
        </p:spPr>
        <p:txBody>
          <a:bodyPr>
            <a:normAutofit fontScale="90000"/>
          </a:bodyPr>
          <a:lstStyle/>
          <a:p>
            <a:r>
              <a:rPr lang="en-US" dirty="0"/>
              <a:t>Technology Used in the project Bus Ticket Booking System</a:t>
            </a:r>
            <a:br>
              <a:rPr lang="en-US" dirty="0"/>
            </a:br>
            <a:endParaRPr lang="en-IN" dirty="0"/>
          </a:p>
        </p:txBody>
      </p:sp>
      <p:sp>
        <p:nvSpPr>
          <p:cNvPr id="3" name="Content Placeholder 2">
            <a:extLst>
              <a:ext uri="{FF2B5EF4-FFF2-40B4-BE49-F238E27FC236}">
                <a16:creationId xmlns:a16="http://schemas.microsoft.com/office/drawing/2014/main" id="{2F263DAB-BD53-C4C7-5D57-E646573971DE}"/>
              </a:ext>
            </a:extLst>
          </p:cNvPr>
          <p:cNvSpPr>
            <a:spLocks noGrp="1"/>
          </p:cNvSpPr>
          <p:nvPr>
            <p:ph idx="1"/>
          </p:nvPr>
        </p:nvSpPr>
        <p:spPr>
          <a:xfrm>
            <a:off x="197225" y="1208295"/>
            <a:ext cx="12236822" cy="6447563"/>
          </a:xfrm>
        </p:spPr>
        <p:txBody>
          <a:bodyPr>
            <a:normAutofit/>
          </a:bodyPr>
          <a:lstStyle/>
          <a:p>
            <a:pPr marL="0" indent="0">
              <a:buNone/>
            </a:pPr>
            <a:r>
              <a:rPr lang="en-US" sz="2400" baseline="-25000" dirty="0"/>
              <a:t>We have developed this project using the below technology</a:t>
            </a:r>
          </a:p>
          <a:p>
            <a:pPr marL="0" indent="0">
              <a:buNone/>
            </a:pPr>
            <a:endParaRPr lang="en-US" sz="2400" baseline="-25000" dirty="0"/>
          </a:p>
          <a:p>
            <a:pPr marL="0" indent="0">
              <a:buNone/>
            </a:pPr>
            <a:r>
              <a:rPr lang="en-US" sz="2400" baseline="-25000" dirty="0"/>
              <a:t> -&gt;   AWS Lambda Function: All of the </a:t>
            </a:r>
            <a:r>
              <a:rPr lang="en-US" sz="2400" baseline="-25000" dirty="0" err="1"/>
              <a:t>businesss</a:t>
            </a:r>
            <a:r>
              <a:rPr lang="en-US" sz="2400" baseline="-25000" dirty="0"/>
              <a:t> login we have developed in Lambda Function</a:t>
            </a:r>
          </a:p>
          <a:p>
            <a:pPr marL="0" indent="0">
              <a:buNone/>
            </a:pPr>
            <a:r>
              <a:rPr lang="en-US" sz="2400" baseline="-25000" dirty="0"/>
              <a:t>-&gt;   Dynamo DB: We have used Dynamo DB Database for storing all the data.</a:t>
            </a:r>
          </a:p>
          <a:p>
            <a:pPr marL="0" indent="0">
              <a:buNone/>
            </a:pPr>
            <a:r>
              <a:rPr lang="en-US" sz="2400" baseline="-25000" dirty="0"/>
              <a:t>-&gt;   API Gateway: All of the API operations we are handling with API Gateway</a:t>
            </a:r>
          </a:p>
          <a:p>
            <a:pPr marL="0" indent="0">
              <a:buNone/>
            </a:pPr>
            <a:r>
              <a:rPr lang="en-US" sz="2400" baseline="-25000" dirty="0"/>
              <a:t>-&gt;   S3 Bucket We have uploaded UI codes of Bus Ticket Booking System on S3 Bucket</a:t>
            </a:r>
          </a:p>
          <a:p>
            <a:pPr marL="0" indent="0">
              <a:buNone/>
            </a:pPr>
            <a:r>
              <a:rPr lang="en-US" sz="2400" baseline="-25000" dirty="0"/>
              <a:t>-&gt;   Cloud Formation All deployment of Bus Ticket Booking System, we are doing with AWS Cloud Formation</a:t>
            </a:r>
          </a:p>
          <a:p>
            <a:pPr marL="0" indent="0">
              <a:buNone/>
            </a:pPr>
            <a:r>
              <a:rPr lang="en-US" sz="2400" baseline="-25000" dirty="0"/>
              <a:t>-&gt;   Serverless Framework: We have used Serverless Framework for developing this application</a:t>
            </a:r>
          </a:p>
          <a:p>
            <a:pPr marL="0" indent="0">
              <a:buNone/>
            </a:pPr>
            <a:r>
              <a:rPr lang="en-US" sz="2400" baseline="-25000" dirty="0"/>
              <a:t>-&gt;   Angular: All of the UI components of Bus Ticket Booking System, we have developed in Angular</a:t>
            </a:r>
            <a:endParaRPr lang="en-IN" sz="2400" baseline="-25000" dirty="0"/>
          </a:p>
        </p:txBody>
      </p:sp>
    </p:spTree>
    <p:extLst>
      <p:ext uri="{BB962C8B-B14F-4D97-AF65-F5344CB8AC3E}">
        <p14:creationId xmlns:p14="http://schemas.microsoft.com/office/powerpoint/2010/main" val="1502565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16F6C3-BED9-8671-8963-D903FD3984DC}"/>
              </a:ext>
            </a:extLst>
          </p:cNvPr>
          <p:cNvPicPr>
            <a:picLocks noChangeAspect="1"/>
          </p:cNvPicPr>
          <p:nvPr/>
        </p:nvPicPr>
        <p:blipFill>
          <a:blip r:embed="rId2"/>
          <a:stretch>
            <a:fillRect/>
          </a:stretch>
        </p:blipFill>
        <p:spPr>
          <a:xfrm>
            <a:off x="1829879" y="190925"/>
            <a:ext cx="6111770" cy="5723116"/>
          </a:xfrm>
          <a:prstGeom prst="rect">
            <a:avLst/>
          </a:prstGeom>
        </p:spPr>
      </p:pic>
    </p:spTree>
    <p:extLst>
      <p:ext uri="{BB962C8B-B14F-4D97-AF65-F5344CB8AC3E}">
        <p14:creationId xmlns:p14="http://schemas.microsoft.com/office/powerpoint/2010/main" val="386429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352FC-B694-C3D3-3D48-3FB569B95009}"/>
              </a:ext>
            </a:extLst>
          </p:cNvPr>
          <p:cNvSpPr>
            <a:spLocks noGrp="1"/>
          </p:cNvSpPr>
          <p:nvPr>
            <p:ph type="title"/>
          </p:nvPr>
        </p:nvSpPr>
        <p:spPr/>
        <p:txBody>
          <a:bodyPr/>
          <a:lstStyle/>
          <a:p>
            <a:r>
              <a:rPr lang="en-IN" dirty="0"/>
              <a:t>ER Diagram</a:t>
            </a:r>
          </a:p>
        </p:txBody>
      </p:sp>
      <p:pic>
        <p:nvPicPr>
          <p:cNvPr id="4" name="Content Placeholder 3">
            <a:extLst>
              <a:ext uri="{FF2B5EF4-FFF2-40B4-BE49-F238E27FC236}">
                <a16:creationId xmlns:a16="http://schemas.microsoft.com/office/drawing/2014/main" id="{9F830FB5-A4B7-8561-9C46-BFE02D600C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5746" y="1329136"/>
            <a:ext cx="6601559" cy="5414440"/>
          </a:xfrm>
          <a:prstGeom prst="rect">
            <a:avLst/>
          </a:prstGeom>
        </p:spPr>
      </p:pic>
    </p:spTree>
    <p:extLst>
      <p:ext uri="{BB962C8B-B14F-4D97-AF65-F5344CB8AC3E}">
        <p14:creationId xmlns:p14="http://schemas.microsoft.com/office/powerpoint/2010/main" val="12373997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5EB3A-2AE5-FAE8-EF13-D486674B4B05}"/>
              </a:ext>
            </a:extLst>
          </p:cNvPr>
          <p:cNvSpPr>
            <a:spLocks noGrp="1"/>
          </p:cNvSpPr>
          <p:nvPr>
            <p:ph type="title"/>
          </p:nvPr>
        </p:nvSpPr>
        <p:spPr/>
        <p:txBody>
          <a:bodyPr/>
          <a:lstStyle/>
          <a:p>
            <a:r>
              <a:rPr lang="en-US" b="1" dirty="0">
                <a:solidFill>
                  <a:schemeClr val="accent2">
                    <a:lumMod val="75000"/>
                  </a:schemeClr>
                </a:solidFill>
                <a:latin typeface="Times New Roman" panose="02020603050405020304" pitchFamily="18" charset="0"/>
                <a:cs typeface="Times New Roman" panose="02020603050405020304" pitchFamily="18" charset="0"/>
              </a:rPr>
              <a:t>ADVANTAGES</a:t>
            </a:r>
            <a:endParaRPr lang="en-IN" dirty="0"/>
          </a:p>
        </p:txBody>
      </p:sp>
      <p:sp>
        <p:nvSpPr>
          <p:cNvPr id="3" name="Content Placeholder 2">
            <a:extLst>
              <a:ext uri="{FF2B5EF4-FFF2-40B4-BE49-F238E27FC236}">
                <a16:creationId xmlns:a16="http://schemas.microsoft.com/office/drawing/2014/main" id="{C2274DC0-63D3-6727-9416-CC49D9C4DE1F}"/>
              </a:ext>
            </a:extLst>
          </p:cNvPr>
          <p:cNvSpPr>
            <a:spLocks noGrp="1"/>
          </p:cNvSpPr>
          <p:nvPr>
            <p:ph idx="1"/>
          </p:nvPr>
        </p:nvSpPr>
        <p:spPr>
          <a:xfrm>
            <a:off x="1451579" y="2015732"/>
            <a:ext cx="9986442" cy="3823594"/>
          </a:xfrm>
        </p:spPr>
        <p:txBody>
          <a:bodyPr/>
          <a:lstStyle/>
          <a:p>
            <a:pPr algn="just"/>
            <a:r>
              <a:rPr lang="en-US" sz="2000" dirty="0">
                <a:latin typeface="Times New Roman" panose="02020603050405020304" pitchFamily="18" charset="0"/>
                <a:cs typeface="Times New Roman" panose="02020603050405020304" pitchFamily="18" charset="0"/>
              </a:rPr>
              <a:t>Passengers don’t have to waiting time in queue. </a:t>
            </a:r>
          </a:p>
          <a:p>
            <a:pPr algn="just"/>
            <a:r>
              <a:rPr lang="en-US" sz="2000" dirty="0">
                <a:latin typeface="Times New Roman" panose="02020603050405020304" pitchFamily="18" charset="0"/>
                <a:cs typeface="Times New Roman" panose="02020603050405020304" pitchFamily="18" charset="0"/>
              </a:rPr>
              <a:t>Its mostly used for most of the employers. </a:t>
            </a:r>
          </a:p>
          <a:p>
            <a:pPr algn="just"/>
            <a:r>
              <a:rPr lang="en-US" sz="2000" dirty="0">
                <a:latin typeface="Times New Roman" panose="02020603050405020304" pitchFamily="18" charset="0"/>
                <a:cs typeface="Times New Roman" panose="02020603050405020304" pitchFamily="18" charset="0"/>
              </a:rPr>
              <a:t>Information is accurate. </a:t>
            </a:r>
          </a:p>
          <a:p>
            <a:pPr algn="just"/>
            <a:r>
              <a:rPr lang="en-US" sz="2000" dirty="0">
                <a:latin typeface="Times New Roman" panose="02020603050405020304" pitchFamily="18" charset="0"/>
                <a:cs typeface="Times New Roman" panose="02020603050405020304" pitchFamily="18" charset="0"/>
              </a:rPr>
              <a:t>It is a fast process</a:t>
            </a:r>
            <a:endParaRPr lang="en-IN" dirty="0"/>
          </a:p>
        </p:txBody>
      </p:sp>
    </p:spTree>
    <p:extLst>
      <p:ext uri="{BB962C8B-B14F-4D97-AF65-F5344CB8AC3E}">
        <p14:creationId xmlns:p14="http://schemas.microsoft.com/office/powerpoint/2010/main" val="380635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35B09-3A3B-651E-8E55-4C7815C2917F}"/>
              </a:ext>
            </a:extLst>
          </p:cNvPr>
          <p:cNvSpPr>
            <a:spLocks noGrp="1"/>
          </p:cNvSpPr>
          <p:nvPr>
            <p:ph type="title"/>
          </p:nvPr>
        </p:nvSpPr>
        <p:spPr/>
        <p:txBody>
          <a:bodyPr/>
          <a:lstStyle/>
          <a:p>
            <a:r>
              <a:rPr lang="en-IN" dirty="0"/>
              <a:t>Command on putty</a:t>
            </a:r>
          </a:p>
        </p:txBody>
      </p:sp>
      <p:pic>
        <p:nvPicPr>
          <p:cNvPr id="4" name="Content Placeholder 3">
            <a:extLst>
              <a:ext uri="{FF2B5EF4-FFF2-40B4-BE49-F238E27FC236}">
                <a16:creationId xmlns:a16="http://schemas.microsoft.com/office/drawing/2014/main" id="{F3BDBD0D-A569-450E-17E7-E807630A524C}"/>
              </a:ext>
            </a:extLst>
          </p:cNvPr>
          <p:cNvPicPr>
            <a:picLocks noGrp="1" noChangeAspect="1"/>
          </p:cNvPicPr>
          <p:nvPr>
            <p:ph idx="1"/>
          </p:nvPr>
        </p:nvPicPr>
        <p:blipFill rotWithShape="1">
          <a:blip r:embed="rId2"/>
          <a:srcRect b="4242"/>
          <a:stretch/>
        </p:blipFill>
        <p:spPr>
          <a:xfrm>
            <a:off x="1451579" y="1903059"/>
            <a:ext cx="8248233" cy="4452917"/>
          </a:xfrm>
          <a:prstGeom prst="rect">
            <a:avLst/>
          </a:prstGeom>
        </p:spPr>
      </p:pic>
    </p:spTree>
    <p:extLst>
      <p:ext uri="{BB962C8B-B14F-4D97-AF65-F5344CB8AC3E}">
        <p14:creationId xmlns:p14="http://schemas.microsoft.com/office/powerpoint/2010/main" val="2302851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CB4F7-EE00-3CCF-FEA8-2C49157C9737}"/>
              </a:ext>
            </a:extLst>
          </p:cNvPr>
          <p:cNvSpPr>
            <a:spLocks noGrp="1"/>
          </p:cNvSpPr>
          <p:nvPr>
            <p:ph type="title"/>
          </p:nvPr>
        </p:nvSpPr>
        <p:spPr/>
        <p:txBody>
          <a:bodyPr>
            <a:normAutofit/>
          </a:bodyPr>
          <a:lstStyle/>
          <a:p>
            <a:r>
              <a:rPr lang="en-US" sz="3200" b="1" dirty="0">
                <a:solidFill>
                  <a:schemeClr val="accent2">
                    <a:lumMod val="75000"/>
                  </a:schemeClr>
                </a:solidFill>
                <a:latin typeface="Times New Roman" panose="02020603050405020304" pitchFamily="18" charset="0"/>
                <a:cs typeface="Times New Roman" panose="02020603050405020304" pitchFamily="18" charset="0"/>
              </a:rPr>
              <a:t>GLIMPSE OF PROJECT</a:t>
            </a:r>
            <a:br>
              <a:rPr lang="en-US" sz="3200" b="1" dirty="0">
                <a:solidFill>
                  <a:schemeClr val="accent2">
                    <a:lumMod val="75000"/>
                  </a:schemeClr>
                </a:solidFill>
                <a:latin typeface="Times New Roman" panose="02020603050405020304" pitchFamily="18" charset="0"/>
                <a:cs typeface="Times New Roman" panose="02020603050405020304" pitchFamily="18" charset="0"/>
              </a:rPr>
            </a:br>
            <a:endParaRPr lang="en-IN" dirty="0"/>
          </a:p>
        </p:txBody>
      </p:sp>
      <p:pic>
        <p:nvPicPr>
          <p:cNvPr id="4" name="Content Placeholder 3">
            <a:extLst>
              <a:ext uri="{FF2B5EF4-FFF2-40B4-BE49-F238E27FC236}">
                <a16:creationId xmlns:a16="http://schemas.microsoft.com/office/drawing/2014/main" id="{559F7967-20E4-759E-BBBB-4662E6E7AA9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614892" y="1994243"/>
            <a:ext cx="8275386" cy="4655209"/>
          </a:xfrm>
          <a:prstGeom prst="rect">
            <a:avLst/>
          </a:prstGeom>
        </p:spPr>
      </p:pic>
    </p:spTree>
    <p:extLst>
      <p:ext uri="{BB962C8B-B14F-4D97-AF65-F5344CB8AC3E}">
        <p14:creationId xmlns:p14="http://schemas.microsoft.com/office/powerpoint/2010/main" val="37661511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27</TotalTime>
  <Words>876</Words>
  <Application>Microsoft Office PowerPoint</Application>
  <PresentationFormat>Widescreen</PresentationFormat>
  <Paragraphs>29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-apple-system</vt:lpstr>
      <vt:lpstr>Arial</vt:lpstr>
      <vt:lpstr>Gill Sans MT</vt:lpstr>
      <vt:lpstr>Times New Roman</vt:lpstr>
      <vt:lpstr>Gallery</vt:lpstr>
      <vt:lpstr>Cloud based online buss pass system</vt:lpstr>
      <vt:lpstr>PowerPoint Presentation</vt:lpstr>
      <vt:lpstr>PowerPoint Presentation</vt:lpstr>
      <vt:lpstr>Technology Used in the project Bus Ticket Booking System </vt:lpstr>
      <vt:lpstr>PowerPoint Presentation</vt:lpstr>
      <vt:lpstr>ER Diagram</vt:lpstr>
      <vt:lpstr>ADVANTAGES</vt:lpstr>
      <vt:lpstr>Command on putty</vt:lpstr>
      <vt:lpstr>GLIMPSE OF PROJECT </vt:lpstr>
      <vt:lpstr>Managing the pass</vt:lpstr>
      <vt:lpstr>Creating instances on aWS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based online buss pass system</dc:title>
  <dc:creator>PASUPULETI  SAI KUMAR</dc:creator>
  <cp:lastModifiedBy>PASUPULETI  SAI KUMAR</cp:lastModifiedBy>
  <cp:revision>1</cp:revision>
  <dcterms:created xsi:type="dcterms:W3CDTF">2023-04-15T06:06:03Z</dcterms:created>
  <dcterms:modified xsi:type="dcterms:W3CDTF">2023-04-15T06:33:42Z</dcterms:modified>
</cp:coreProperties>
</file>

<file path=docProps/thumbnail.jpeg>
</file>